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7FEDD-6DDB-4149-8470-0F0A62090222}" type="datetimeFigureOut">
              <a:rPr lang="en-US" smtClean="0"/>
              <a:t>7/15/21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BE434-3114-2D4C-89A0-E4085F1AA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5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BE434-3114-2D4C-89A0-E4085F1AA9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81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FF79-258B-BC43-92C2-E7ABA9801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D3472-549B-474C-B322-943A6FDEF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0724D-0186-1D45-BDF0-6D1550448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943B-E254-B94E-BC13-12DD74D5D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8F07E-4CCE-7749-BA24-2E5102C1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6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80B65-4DDC-F940-BBAA-B75C3EBF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CF861-AD15-AA4E-86A8-143A0E6A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DE1E9-8E7F-6A47-B931-9ED59ABD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9E1B7-CD17-F24A-BC0B-2841918A2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9FCD5-D355-A846-AE5B-F585B2F1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68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F8AFA5-7282-774D-8FF0-0B9CA3646B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0865BE-47D8-2942-B35B-29355C69B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99F54-C659-B740-9E43-2CEAE6179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9588C-1953-7942-B111-1FBEA8B9C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919D7-A16F-4C45-90A8-D534974D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2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77C2C-7DC4-C248-8DF9-6F9755AE4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1C11C-87E1-814C-A0F1-F51357F88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2FBE5-C2FD-FF40-B5EC-A55BEF9B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2EDB2-12A0-A442-957C-11F9A042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B867E-9F9B-CD4D-A108-9362F01F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18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89E75-14CC-0946-BF1C-613FCB688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F0D5F-A547-0B47-A028-9574AFB88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61C77-4DDC-4C4A-B9C6-F33A5D4B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75870-6A13-9F4B-8F48-991DB48EF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257EA-205F-5D4E-A518-AF4C5BCE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0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9884-A5AF-774A-982A-1788F757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7A10E-E472-1A43-BE0A-E628E83DBB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44F54-A6C1-B642-B066-D99463584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D0F1E-A75A-0D41-BC9B-465018EB9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A88CC-7ADE-174E-A321-6E7FA3EDF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7F5D2-F303-A44F-BA4B-9694FED8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20FA0-1844-7346-90B6-CEF2531CB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5A3E2-5385-3F44-A636-EE4354E97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311D6-BA6B-E94E-BA5E-A13159F84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919AF0-3EA6-BF40-8B43-0287102B6B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1B9B0-37AA-B544-9416-F6368C048C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295249-2633-6840-AABD-7936F408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D25CA7-0ED3-E743-9B3A-17198670B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F67727-7F9C-2B40-80DF-CB411197C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98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F449-47AF-6343-AF34-410346E0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83F67F-80D9-4048-BF52-4D8D67D96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5EEB2-B0C0-1A4C-8197-B0D85916B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8E5B0-BE47-B04C-B802-EB93E550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14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244F3-E82A-514D-B554-5FE79B4F1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31A6D4-BFDA-F540-A109-2E85E192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57B5E-5FF1-CB48-A39A-FF7072A32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89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7508-4316-504A-B621-F008006F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A77F9-92CE-9145-8C51-9E38F874A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42FF0-B229-3349-8DDE-4AB3430FF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DA697-3C4C-814B-8029-9C62CE23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F8BE3-4332-C342-90B6-06EE0D791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9E47-1961-4D43-BF37-2B264B52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52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3EF47-A16A-714A-B245-02D7902F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E52F6-FA8C-B149-A4AF-C0ECA5A0D0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D2720-CA73-A84C-B0E4-3D93E8C00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AD3C9-DA5A-214F-9FAC-F38051D8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C4301-2E30-A241-8DD2-D89C38B9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A8068-B09B-3645-AD38-EABD832C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4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B5A85C-3134-4347-82BC-9569F515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5204F-A1AE-F34B-85FE-B237EB971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18B69-61E6-F94B-8C42-9F46176DA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CE160-B5BD-3045-8131-25FEFC965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56064-6B07-1B4D-A991-570174FF6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3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6BB8264-3FCF-B04C-B54A-EC0C8DB47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24" b="33573"/>
          <a:stretch/>
        </p:blipFill>
        <p:spPr>
          <a:xfrm>
            <a:off x="1" y="1"/>
            <a:ext cx="6096000" cy="3060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5B3999-E8AE-634F-8BF0-64FDCB952FDD}"/>
              </a:ext>
            </a:extLst>
          </p:cNvPr>
          <p:cNvSpPr txBox="1"/>
          <p:nvPr/>
        </p:nvSpPr>
        <p:spPr>
          <a:xfrm>
            <a:off x="1881354" y="73573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#1; Pico #1; 1296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AB89CE5-40F9-3D43-B26D-007398B15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32" b="36036"/>
          <a:stretch/>
        </p:blipFill>
        <p:spPr>
          <a:xfrm>
            <a:off x="6006478" y="0"/>
            <a:ext cx="6185521" cy="29605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AC012B-822A-5347-A374-1F7A1118EA9C}"/>
              </a:ext>
            </a:extLst>
          </p:cNvPr>
          <p:cNvSpPr txBox="1"/>
          <p:nvPr/>
        </p:nvSpPr>
        <p:spPr>
          <a:xfrm>
            <a:off x="7887831" y="11104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#2; Pico #2; 2197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625C2-C9E3-5742-850E-408274057D8B}"/>
              </a:ext>
            </a:extLst>
          </p:cNvPr>
          <p:cNvSpPr txBox="1"/>
          <p:nvPr/>
        </p:nvSpPr>
        <p:spPr>
          <a:xfrm>
            <a:off x="2744761" y="633249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378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B8473-6CD1-4A41-899D-5286412BB9E4}"/>
              </a:ext>
            </a:extLst>
          </p:cNvPr>
          <p:cNvSpPr txBox="1"/>
          <p:nvPr/>
        </p:nvSpPr>
        <p:spPr>
          <a:xfrm>
            <a:off x="8779974" y="621600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362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BEE65CAA-1015-3449-BACB-3E4BFF946A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4" r="2977" b="36091"/>
          <a:stretch/>
        </p:blipFill>
        <p:spPr>
          <a:xfrm>
            <a:off x="75628" y="3034169"/>
            <a:ext cx="6086271" cy="28658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474F25-F69A-0F4E-A687-D6213FB0C712}"/>
              </a:ext>
            </a:extLst>
          </p:cNvPr>
          <p:cNvSpPr txBox="1"/>
          <p:nvPr/>
        </p:nvSpPr>
        <p:spPr>
          <a:xfrm>
            <a:off x="1942530" y="3107741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#3; Pico #3; 1225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8A9C02-EDCD-1848-8D20-A95719663F0C}"/>
              </a:ext>
            </a:extLst>
          </p:cNvPr>
          <p:cNvSpPr txBox="1"/>
          <p:nvPr/>
        </p:nvSpPr>
        <p:spPr>
          <a:xfrm>
            <a:off x="2805937" y="366741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338</a:t>
            </a: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CEE61DCC-BDAC-994D-BC2E-C8F62DD274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02" b="36245"/>
          <a:stretch/>
        </p:blipFill>
        <p:spPr>
          <a:xfrm>
            <a:off x="6060914" y="3003324"/>
            <a:ext cx="5962829" cy="28967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198794-54A4-CC49-ABEE-7D40AFB7F5CC}"/>
              </a:ext>
            </a:extLst>
          </p:cNvPr>
          <p:cNvSpPr txBox="1"/>
          <p:nvPr/>
        </p:nvSpPr>
        <p:spPr>
          <a:xfrm>
            <a:off x="8028801" y="3068369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#5; Pico #5; 2413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F1398B-9F42-6C4A-9585-94AA4AA2F523}"/>
              </a:ext>
            </a:extLst>
          </p:cNvPr>
          <p:cNvSpPr txBox="1"/>
          <p:nvPr/>
        </p:nvSpPr>
        <p:spPr>
          <a:xfrm>
            <a:off x="8892208" y="3628045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387</a:t>
            </a:r>
          </a:p>
        </p:txBody>
      </p:sp>
    </p:spTree>
    <p:extLst>
      <p:ext uri="{BB962C8B-B14F-4D97-AF65-F5344CB8AC3E}">
        <p14:creationId xmlns:p14="http://schemas.microsoft.com/office/powerpoint/2010/main" val="3280067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21125A9E-AE5A-1E44-B596-4B3AB932DF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499"/>
          <a:stretch/>
        </p:blipFill>
        <p:spPr>
          <a:xfrm>
            <a:off x="-1" y="0"/>
            <a:ext cx="6295697" cy="28975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BAC39D-964D-0049-A8A1-AC7A2FBA3781}"/>
              </a:ext>
            </a:extLst>
          </p:cNvPr>
          <p:cNvSpPr txBox="1"/>
          <p:nvPr/>
        </p:nvSpPr>
        <p:spPr>
          <a:xfrm>
            <a:off x="1836617" y="118229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#38; Pico #48; 1303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A2056-1656-7449-9068-60EDC8D26083}"/>
              </a:ext>
            </a:extLst>
          </p:cNvPr>
          <p:cNvSpPr txBox="1"/>
          <p:nvPr/>
        </p:nvSpPr>
        <p:spPr>
          <a:xfrm>
            <a:off x="2808965" y="703758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311</a:t>
            </a:r>
          </a:p>
        </p:txBody>
      </p:sp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CC11D887-E8F1-7341-8D2A-618F946C4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499"/>
          <a:stretch/>
        </p:blipFill>
        <p:spPr>
          <a:xfrm>
            <a:off x="5793497" y="0"/>
            <a:ext cx="6398503" cy="30454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8AB53D-9C6D-AF41-9CF3-7DE08F098B7A}"/>
              </a:ext>
            </a:extLst>
          </p:cNvPr>
          <p:cNvSpPr txBox="1"/>
          <p:nvPr/>
        </p:nvSpPr>
        <p:spPr>
          <a:xfrm>
            <a:off x="7743421" y="114419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#39; Pico #49; 1755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02811-F5E2-6348-8925-382B7EB512F6}"/>
              </a:ext>
            </a:extLst>
          </p:cNvPr>
          <p:cNvSpPr txBox="1"/>
          <p:nvPr/>
        </p:nvSpPr>
        <p:spPr>
          <a:xfrm>
            <a:off x="8715769" y="699948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308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B8153D69-1887-6646-9A6C-52C27F0ACB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279"/>
          <a:stretch/>
        </p:blipFill>
        <p:spPr>
          <a:xfrm>
            <a:off x="110214" y="2918398"/>
            <a:ext cx="6185481" cy="28285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8BF858-5A3E-1A46-B7B8-0DF1F53A94CC}"/>
              </a:ext>
            </a:extLst>
          </p:cNvPr>
          <p:cNvSpPr txBox="1"/>
          <p:nvPr/>
        </p:nvSpPr>
        <p:spPr>
          <a:xfrm>
            <a:off x="1925955" y="2916431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#40; Pico #50; 1596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BFA28C-8E82-0046-982A-A46347BAB33E}"/>
              </a:ext>
            </a:extLst>
          </p:cNvPr>
          <p:cNvSpPr txBox="1"/>
          <p:nvPr/>
        </p:nvSpPr>
        <p:spPr>
          <a:xfrm>
            <a:off x="2898303" y="3501960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341</a:t>
            </a:r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A78EE94-4D4F-A844-953B-8033638BCD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876"/>
          <a:stretch/>
        </p:blipFill>
        <p:spPr>
          <a:xfrm>
            <a:off x="5806249" y="2916431"/>
            <a:ext cx="6385751" cy="30132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FB8420-2DCF-9A46-B2A3-4E4BEEAF176C}"/>
              </a:ext>
            </a:extLst>
          </p:cNvPr>
          <p:cNvSpPr txBox="1"/>
          <p:nvPr/>
        </p:nvSpPr>
        <p:spPr>
          <a:xfrm>
            <a:off x="7869111" y="3022967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#41; Pico #51; 1281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474F85-E434-E442-A89C-2027C76DA823}"/>
              </a:ext>
            </a:extLst>
          </p:cNvPr>
          <p:cNvSpPr txBox="1"/>
          <p:nvPr/>
        </p:nvSpPr>
        <p:spPr>
          <a:xfrm>
            <a:off x="8841459" y="3608496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334</a:t>
            </a:r>
          </a:p>
        </p:txBody>
      </p:sp>
    </p:spTree>
    <p:extLst>
      <p:ext uri="{BB962C8B-B14F-4D97-AF65-F5344CB8AC3E}">
        <p14:creationId xmlns:p14="http://schemas.microsoft.com/office/powerpoint/2010/main" val="237701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A3AB1293-6CC6-8442-8D71-962C232AC0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690"/>
          <a:stretch/>
        </p:blipFill>
        <p:spPr>
          <a:xfrm>
            <a:off x="140137" y="109920"/>
            <a:ext cx="6596647" cy="30536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8D2982-1ED9-794D-8EC2-56419100BD88}"/>
              </a:ext>
            </a:extLst>
          </p:cNvPr>
          <p:cNvSpPr txBox="1"/>
          <p:nvPr/>
        </p:nvSpPr>
        <p:spPr>
          <a:xfrm>
            <a:off x="1836617" y="118229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#42; Pico #52; 1571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80C5B-B89A-A345-A319-E9FB8405E81C}"/>
              </a:ext>
            </a:extLst>
          </p:cNvPr>
          <p:cNvSpPr txBox="1"/>
          <p:nvPr/>
        </p:nvSpPr>
        <p:spPr>
          <a:xfrm>
            <a:off x="2808965" y="703758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316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9467C5F-782D-0C47-BFE2-865A3C808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26" b="36228"/>
          <a:stretch/>
        </p:blipFill>
        <p:spPr>
          <a:xfrm>
            <a:off x="5806023" y="78877"/>
            <a:ext cx="6245840" cy="3115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08DB8-EBB4-C747-A5C4-20F787D00983}"/>
              </a:ext>
            </a:extLst>
          </p:cNvPr>
          <p:cNvSpPr txBox="1"/>
          <p:nvPr/>
        </p:nvSpPr>
        <p:spPr>
          <a:xfrm>
            <a:off x="7784672" y="109920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#43; Pico #53; 2300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0A690-757C-EA43-93BA-DD7CCFA7C7DD}"/>
              </a:ext>
            </a:extLst>
          </p:cNvPr>
          <p:cNvSpPr txBox="1"/>
          <p:nvPr/>
        </p:nvSpPr>
        <p:spPr>
          <a:xfrm>
            <a:off x="8757020" y="695449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311</a:t>
            </a:r>
          </a:p>
        </p:txBody>
      </p:sp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52631148-5285-5347-A5AE-E561957ADB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943"/>
          <a:stretch/>
        </p:blipFill>
        <p:spPr>
          <a:xfrm>
            <a:off x="0" y="3163614"/>
            <a:ext cx="6819900" cy="31157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374BD7-956F-B64C-8A85-90DCFC48F201}"/>
              </a:ext>
            </a:extLst>
          </p:cNvPr>
          <p:cNvSpPr txBox="1"/>
          <p:nvPr/>
        </p:nvSpPr>
        <p:spPr>
          <a:xfrm>
            <a:off x="2037568" y="3264601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#44; Pico #54; 1427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FE57E-B1FD-9342-91D5-214645EADCFA}"/>
              </a:ext>
            </a:extLst>
          </p:cNvPr>
          <p:cNvSpPr txBox="1"/>
          <p:nvPr/>
        </p:nvSpPr>
        <p:spPr>
          <a:xfrm>
            <a:off x="3009916" y="3850130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280</a:t>
            </a:r>
          </a:p>
        </p:txBody>
      </p:sp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F9942F5E-F35A-AA43-90FC-F553DC0F0A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397" b="34597"/>
          <a:stretch/>
        </p:blipFill>
        <p:spPr>
          <a:xfrm>
            <a:off x="5908575" y="3264601"/>
            <a:ext cx="6143288" cy="31157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1FF822-A904-D345-B258-52919764E4AE}"/>
              </a:ext>
            </a:extLst>
          </p:cNvPr>
          <p:cNvSpPr txBox="1"/>
          <p:nvPr/>
        </p:nvSpPr>
        <p:spPr>
          <a:xfrm>
            <a:off x="7847554" y="3268320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#45; Pico #55; 1205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85D901-055D-504A-8AD9-F2C1BA1C11F7}"/>
              </a:ext>
            </a:extLst>
          </p:cNvPr>
          <p:cNvSpPr txBox="1"/>
          <p:nvPr/>
        </p:nvSpPr>
        <p:spPr>
          <a:xfrm>
            <a:off x="8819902" y="3853849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312</a:t>
            </a:r>
          </a:p>
        </p:txBody>
      </p:sp>
    </p:spTree>
    <p:extLst>
      <p:ext uri="{BB962C8B-B14F-4D97-AF65-F5344CB8AC3E}">
        <p14:creationId xmlns:p14="http://schemas.microsoft.com/office/powerpoint/2010/main" val="3544144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9FC61A3F-39B6-5A4D-99F4-AD1F5F465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65"/>
          <a:stretch/>
        </p:blipFill>
        <p:spPr>
          <a:xfrm>
            <a:off x="1" y="1"/>
            <a:ext cx="6400800" cy="3038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1F029-E114-C140-8189-603B711D6BCC}"/>
              </a:ext>
            </a:extLst>
          </p:cNvPr>
          <p:cNvSpPr txBox="1"/>
          <p:nvPr/>
        </p:nvSpPr>
        <p:spPr>
          <a:xfrm>
            <a:off x="1975785" y="113628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#46; Pico #56; 2879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AAE5C-93B3-0D4B-BA15-B09A335553C2}"/>
              </a:ext>
            </a:extLst>
          </p:cNvPr>
          <p:cNvSpPr txBox="1"/>
          <p:nvPr/>
        </p:nvSpPr>
        <p:spPr>
          <a:xfrm>
            <a:off x="2948133" y="69915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305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A95F760E-8E48-8541-8FA0-4D0DA64D5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9" b="35019"/>
          <a:stretch/>
        </p:blipFill>
        <p:spPr>
          <a:xfrm>
            <a:off x="5791201" y="10944"/>
            <a:ext cx="6219568" cy="3027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47757E-DF1A-1743-AE36-B682F2C0A723}"/>
              </a:ext>
            </a:extLst>
          </p:cNvPr>
          <p:cNvSpPr txBox="1"/>
          <p:nvPr/>
        </p:nvSpPr>
        <p:spPr>
          <a:xfrm>
            <a:off x="7909338" y="113628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#47; Pico #57; 1709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239C2-E920-2B49-B58F-3599C876D15F}"/>
              </a:ext>
            </a:extLst>
          </p:cNvPr>
          <p:cNvSpPr txBox="1"/>
          <p:nvPr/>
        </p:nvSpPr>
        <p:spPr>
          <a:xfrm>
            <a:off x="8881686" y="69915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331</a:t>
            </a:r>
          </a:p>
        </p:txBody>
      </p:sp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D8A8A66C-0F76-7F49-849A-6A75A39DDB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906"/>
          <a:stretch/>
        </p:blipFill>
        <p:spPr>
          <a:xfrm>
            <a:off x="140789" y="3230965"/>
            <a:ext cx="6114466" cy="28624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431586-6685-4E4F-99F9-6BF6CA06F2D2}"/>
              </a:ext>
            </a:extLst>
          </p:cNvPr>
          <p:cNvSpPr txBox="1"/>
          <p:nvPr/>
        </p:nvSpPr>
        <p:spPr>
          <a:xfrm>
            <a:off x="1814473" y="3272054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#48; Pico #58; 1777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491DD7-F160-374D-B756-D8C9740C061C}"/>
              </a:ext>
            </a:extLst>
          </p:cNvPr>
          <p:cNvSpPr txBox="1"/>
          <p:nvPr/>
        </p:nvSpPr>
        <p:spPr>
          <a:xfrm>
            <a:off x="2786821" y="3857583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309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581EA76E-532F-8F49-A066-A02BE16DCC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851" b="34286"/>
          <a:stretch/>
        </p:blipFill>
        <p:spPr>
          <a:xfrm>
            <a:off x="5728971" y="3079836"/>
            <a:ext cx="6305429" cy="32312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BE5B32-F848-2443-A1C1-FF3949E11979}"/>
              </a:ext>
            </a:extLst>
          </p:cNvPr>
          <p:cNvSpPr txBox="1"/>
          <p:nvPr/>
        </p:nvSpPr>
        <p:spPr>
          <a:xfrm>
            <a:off x="8021631" y="3230965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#49; Pico #59; 2306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278EA-A864-5348-9E3F-A9AD4A88E64E}"/>
              </a:ext>
            </a:extLst>
          </p:cNvPr>
          <p:cNvSpPr txBox="1"/>
          <p:nvPr/>
        </p:nvSpPr>
        <p:spPr>
          <a:xfrm>
            <a:off x="8993979" y="3816494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308</a:t>
            </a:r>
          </a:p>
        </p:txBody>
      </p:sp>
    </p:spTree>
    <p:extLst>
      <p:ext uri="{BB962C8B-B14F-4D97-AF65-F5344CB8AC3E}">
        <p14:creationId xmlns:p14="http://schemas.microsoft.com/office/powerpoint/2010/main" val="1647397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F43447C-AF3D-7740-8A07-EB23070DCC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81" b="35388"/>
          <a:stretch/>
        </p:blipFill>
        <p:spPr>
          <a:xfrm>
            <a:off x="0" y="0"/>
            <a:ext cx="6096000" cy="3120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175B1C-6B4F-004A-ADA0-E01919131BFD}"/>
              </a:ext>
            </a:extLst>
          </p:cNvPr>
          <p:cNvSpPr txBox="1"/>
          <p:nvPr/>
        </p:nvSpPr>
        <p:spPr>
          <a:xfrm>
            <a:off x="1975785" y="113628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#50; Pico #60; 1582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DDA00-724D-BA4C-8547-C55F99891465}"/>
              </a:ext>
            </a:extLst>
          </p:cNvPr>
          <p:cNvSpPr txBox="1"/>
          <p:nvPr/>
        </p:nvSpPr>
        <p:spPr>
          <a:xfrm>
            <a:off x="2948133" y="69915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298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B1AD2DA-A834-C841-AE27-09CDC16316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22" b="34595"/>
          <a:stretch/>
        </p:blipFill>
        <p:spPr>
          <a:xfrm>
            <a:off x="5996133" y="0"/>
            <a:ext cx="6096000" cy="3120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7938B9-B143-CD4A-B6C5-13683F866899}"/>
              </a:ext>
            </a:extLst>
          </p:cNvPr>
          <p:cNvSpPr txBox="1"/>
          <p:nvPr/>
        </p:nvSpPr>
        <p:spPr>
          <a:xfrm>
            <a:off x="7971918" y="94314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#51; Pico #61; 1647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90ED09-B880-2C43-A2B0-F6CDF0B63D06}"/>
              </a:ext>
            </a:extLst>
          </p:cNvPr>
          <p:cNvSpPr txBox="1"/>
          <p:nvPr/>
        </p:nvSpPr>
        <p:spPr>
          <a:xfrm>
            <a:off x="8944266" y="679843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285</a:t>
            </a:r>
          </a:p>
        </p:txBody>
      </p:sp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E12BB319-957F-8545-B42A-1330C6BD47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394" b="35584"/>
          <a:stretch/>
        </p:blipFill>
        <p:spPr>
          <a:xfrm>
            <a:off x="99867" y="3077534"/>
            <a:ext cx="6258892" cy="3163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0E743A-ECC3-374A-8397-F9063FEB5B81}"/>
              </a:ext>
            </a:extLst>
          </p:cNvPr>
          <p:cNvSpPr txBox="1"/>
          <p:nvPr/>
        </p:nvSpPr>
        <p:spPr>
          <a:xfrm>
            <a:off x="2075634" y="3152179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#52; Pico #62; 1159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60393E-F3D4-624E-B192-76399A8DDC45}"/>
              </a:ext>
            </a:extLst>
          </p:cNvPr>
          <p:cNvSpPr txBox="1"/>
          <p:nvPr/>
        </p:nvSpPr>
        <p:spPr>
          <a:xfrm>
            <a:off x="3047982" y="3737708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308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F43A0337-818A-AD4B-AB67-C6EF7C8508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869" b="36591"/>
          <a:stretch/>
        </p:blipFill>
        <p:spPr>
          <a:xfrm>
            <a:off x="6096000" y="3214962"/>
            <a:ext cx="5947231" cy="29899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B2F8AD-AF2B-B84C-8CF1-C3BA9FA16C40}"/>
              </a:ext>
            </a:extLst>
          </p:cNvPr>
          <p:cNvSpPr txBox="1"/>
          <p:nvPr/>
        </p:nvSpPr>
        <p:spPr>
          <a:xfrm>
            <a:off x="7971918" y="3194201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#53; Pico #63; 1487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5E469-1ECD-2B47-84C1-1AC5F1485E72}"/>
              </a:ext>
            </a:extLst>
          </p:cNvPr>
          <p:cNvSpPr txBox="1"/>
          <p:nvPr/>
        </p:nvSpPr>
        <p:spPr>
          <a:xfrm>
            <a:off x="8944266" y="3779730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312</a:t>
            </a:r>
          </a:p>
        </p:txBody>
      </p:sp>
    </p:spTree>
    <p:extLst>
      <p:ext uri="{BB962C8B-B14F-4D97-AF65-F5344CB8AC3E}">
        <p14:creationId xmlns:p14="http://schemas.microsoft.com/office/powerpoint/2010/main" val="104622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D212E9F-A2B2-E943-BEB9-ED0A6280B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46"/>
          <a:stretch/>
        </p:blipFill>
        <p:spPr>
          <a:xfrm>
            <a:off x="0" y="0"/>
            <a:ext cx="6610865" cy="3079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B1FBA5-662E-154F-B934-B143D88B92B0}"/>
              </a:ext>
            </a:extLst>
          </p:cNvPr>
          <p:cNvSpPr txBox="1"/>
          <p:nvPr/>
        </p:nvSpPr>
        <p:spPr>
          <a:xfrm>
            <a:off x="1975785" y="113628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#54; Pico #64; 2668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8E78A7-CB00-6C4B-BC08-7F69905D936D}"/>
              </a:ext>
            </a:extLst>
          </p:cNvPr>
          <p:cNvSpPr txBox="1"/>
          <p:nvPr/>
        </p:nvSpPr>
        <p:spPr>
          <a:xfrm>
            <a:off x="2948133" y="69915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291</a:t>
            </a:r>
          </a:p>
        </p:txBody>
      </p:sp>
    </p:spTree>
    <p:extLst>
      <p:ext uri="{BB962C8B-B14F-4D97-AF65-F5344CB8AC3E}">
        <p14:creationId xmlns:p14="http://schemas.microsoft.com/office/powerpoint/2010/main" val="575939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803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6518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955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91009D1-A5C9-644A-9381-DA0CE62118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1" b="35856"/>
          <a:stretch/>
        </p:blipFill>
        <p:spPr>
          <a:xfrm>
            <a:off x="0" y="1"/>
            <a:ext cx="6197050" cy="2946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5312C-D551-AD45-B9CB-DBC4D6C97407}"/>
              </a:ext>
            </a:extLst>
          </p:cNvPr>
          <p:cNvSpPr txBox="1"/>
          <p:nvPr/>
        </p:nvSpPr>
        <p:spPr>
          <a:xfrm>
            <a:off x="2102070" y="73573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#6; Pico #6; 1445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4BA167-FCB2-0A4F-BE0D-B65D5116E814}"/>
              </a:ext>
            </a:extLst>
          </p:cNvPr>
          <p:cNvSpPr txBox="1"/>
          <p:nvPr/>
        </p:nvSpPr>
        <p:spPr>
          <a:xfrm>
            <a:off x="2965477" y="633249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391</a:t>
            </a:r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9FE9822F-DB20-B44F-9649-4E776BEA1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0" r="3946" b="36301"/>
          <a:stretch/>
        </p:blipFill>
        <p:spPr>
          <a:xfrm>
            <a:off x="5873308" y="73573"/>
            <a:ext cx="6189446" cy="2891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12388F-D186-D048-8DB3-398167D37AFC}"/>
              </a:ext>
            </a:extLst>
          </p:cNvPr>
          <p:cNvSpPr txBox="1"/>
          <p:nvPr/>
        </p:nvSpPr>
        <p:spPr>
          <a:xfrm>
            <a:off x="7975378" y="73573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#7; Pico #7; 1707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43B0C-F706-4D40-9C0D-46FD314F5F7E}"/>
              </a:ext>
            </a:extLst>
          </p:cNvPr>
          <p:cNvSpPr txBox="1"/>
          <p:nvPr/>
        </p:nvSpPr>
        <p:spPr>
          <a:xfrm>
            <a:off x="8838785" y="633249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349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DB8EBBF8-AAB6-0C49-B93E-EE4D7850D6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7" r="3253" b="36010"/>
          <a:stretch/>
        </p:blipFill>
        <p:spPr>
          <a:xfrm>
            <a:off x="69877" y="2984457"/>
            <a:ext cx="6096000" cy="28800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F54B02-E01C-BA43-8181-2C68D3958601}"/>
              </a:ext>
            </a:extLst>
          </p:cNvPr>
          <p:cNvSpPr txBox="1"/>
          <p:nvPr/>
        </p:nvSpPr>
        <p:spPr>
          <a:xfrm>
            <a:off x="2102070" y="2984457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#8; Pico #8; 2212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DC1BF-BCEE-0A4C-8FEA-A82B440A3C6A}"/>
              </a:ext>
            </a:extLst>
          </p:cNvPr>
          <p:cNvSpPr txBox="1"/>
          <p:nvPr/>
        </p:nvSpPr>
        <p:spPr>
          <a:xfrm>
            <a:off x="2965477" y="3544133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433</a:t>
            </a:r>
          </a:p>
        </p:txBody>
      </p:sp>
      <p:pic>
        <p:nvPicPr>
          <p:cNvPr id="17" name="Picture 16" descr="Chart&#10;&#10;Description automatically generated with medium confidence">
            <a:extLst>
              <a:ext uri="{FF2B5EF4-FFF2-40B4-BE49-F238E27FC236}">
                <a16:creationId xmlns:a16="http://schemas.microsoft.com/office/drawing/2014/main" id="{B39D0DE6-AD92-F047-9EE3-B902254B2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81" b="35785"/>
          <a:stretch/>
        </p:blipFill>
        <p:spPr>
          <a:xfrm>
            <a:off x="6055104" y="2965418"/>
            <a:ext cx="6026123" cy="29559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115D0F-CA02-1A45-A84E-A1A149FD5552}"/>
              </a:ext>
            </a:extLst>
          </p:cNvPr>
          <p:cNvSpPr txBox="1"/>
          <p:nvPr/>
        </p:nvSpPr>
        <p:spPr>
          <a:xfrm>
            <a:off x="7688318" y="3059668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#9; Pico #9; 2550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B3BC25-E7DB-A242-89BF-AD19159D3439}"/>
              </a:ext>
            </a:extLst>
          </p:cNvPr>
          <p:cNvSpPr txBox="1"/>
          <p:nvPr/>
        </p:nvSpPr>
        <p:spPr>
          <a:xfrm>
            <a:off x="8551725" y="3619344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569</a:t>
            </a:r>
          </a:p>
        </p:txBody>
      </p:sp>
    </p:spTree>
    <p:extLst>
      <p:ext uri="{BB962C8B-B14F-4D97-AF65-F5344CB8AC3E}">
        <p14:creationId xmlns:p14="http://schemas.microsoft.com/office/powerpoint/2010/main" val="3769024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5C4BB5C-B69C-954C-A96E-2AF8741A3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1" b="36620"/>
          <a:stretch/>
        </p:blipFill>
        <p:spPr>
          <a:xfrm>
            <a:off x="0" y="0"/>
            <a:ext cx="6096000" cy="29206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0919DB-0214-B44E-90C3-CE8321026E2D}"/>
              </a:ext>
            </a:extLst>
          </p:cNvPr>
          <p:cNvSpPr txBox="1"/>
          <p:nvPr/>
        </p:nvSpPr>
        <p:spPr>
          <a:xfrm>
            <a:off x="1902375" y="73573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#10; Pico #66; 2861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58F3-6E2E-DB4E-9145-8FFAFF743F3F}"/>
              </a:ext>
            </a:extLst>
          </p:cNvPr>
          <p:cNvSpPr txBox="1"/>
          <p:nvPr/>
        </p:nvSpPr>
        <p:spPr>
          <a:xfrm>
            <a:off x="2765782" y="633249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369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7D081F0-70D4-9D41-8734-62FA79BD2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70" b="36576"/>
          <a:stretch/>
        </p:blipFill>
        <p:spPr>
          <a:xfrm>
            <a:off x="5877555" y="0"/>
            <a:ext cx="6096001" cy="2920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C489F3-335C-704C-8A7B-763D7187C97C}"/>
              </a:ext>
            </a:extLst>
          </p:cNvPr>
          <p:cNvSpPr txBox="1"/>
          <p:nvPr/>
        </p:nvSpPr>
        <p:spPr>
          <a:xfrm>
            <a:off x="7779930" y="39251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#11; Pico #11; 2877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5447F-EBD3-E946-B0BF-0A6580904555}"/>
              </a:ext>
            </a:extLst>
          </p:cNvPr>
          <p:cNvSpPr txBox="1"/>
          <p:nvPr/>
        </p:nvSpPr>
        <p:spPr>
          <a:xfrm>
            <a:off x="8643337" y="59892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297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60B29479-FDE9-4145-95A9-68F3C6D624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22" b="35938"/>
          <a:stretch/>
        </p:blipFill>
        <p:spPr>
          <a:xfrm>
            <a:off x="81468" y="2994153"/>
            <a:ext cx="5930450" cy="2906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6AC6DF-5530-BA45-8EAE-1ABC46A8473B}"/>
              </a:ext>
            </a:extLst>
          </p:cNvPr>
          <p:cNvSpPr txBox="1"/>
          <p:nvPr/>
        </p:nvSpPr>
        <p:spPr>
          <a:xfrm>
            <a:off x="1902375" y="3107468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#12; Pico #12; 1732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4F312A-AE70-3D4D-86F3-173BB7847F73}"/>
              </a:ext>
            </a:extLst>
          </p:cNvPr>
          <p:cNvSpPr txBox="1"/>
          <p:nvPr/>
        </p:nvSpPr>
        <p:spPr>
          <a:xfrm>
            <a:off x="2765782" y="3667144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286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C9765858-D9E7-764F-88A1-E4FF47E7BE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15" b="35938"/>
          <a:stretch/>
        </p:blipFill>
        <p:spPr>
          <a:xfrm>
            <a:off x="5898920" y="2994153"/>
            <a:ext cx="6276949" cy="30533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0C5834-8FFE-6043-8396-9F7DE2CC3EC4}"/>
              </a:ext>
            </a:extLst>
          </p:cNvPr>
          <p:cNvSpPr txBox="1"/>
          <p:nvPr/>
        </p:nvSpPr>
        <p:spPr>
          <a:xfrm>
            <a:off x="7972099" y="3059668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#13; Pico #13; 1329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5B08F5-1854-5349-81A6-49FEAAC33184}"/>
              </a:ext>
            </a:extLst>
          </p:cNvPr>
          <p:cNvSpPr txBox="1"/>
          <p:nvPr/>
        </p:nvSpPr>
        <p:spPr>
          <a:xfrm>
            <a:off x="8835506" y="3619344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359</a:t>
            </a:r>
          </a:p>
        </p:txBody>
      </p:sp>
    </p:spTree>
    <p:extLst>
      <p:ext uri="{BB962C8B-B14F-4D97-AF65-F5344CB8AC3E}">
        <p14:creationId xmlns:p14="http://schemas.microsoft.com/office/powerpoint/2010/main" val="2164709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B34F196-F5FE-0C41-B039-0AA4CE680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2" b="35785"/>
          <a:stretch/>
        </p:blipFill>
        <p:spPr>
          <a:xfrm>
            <a:off x="0" y="0"/>
            <a:ext cx="6271459" cy="3005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F6C223-26CB-7B4F-BCC8-2D01C6920816}"/>
              </a:ext>
            </a:extLst>
          </p:cNvPr>
          <p:cNvSpPr txBox="1"/>
          <p:nvPr/>
        </p:nvSpPr>
        <p:spPr>
          <a:xfrm>
            <a:off x="1902375" y="73573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#14; Pico #14; 1563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5D1C7-CB56-7440-8BE9-5D5BA27CD0EB}"/>
              </a:ext>
            </a:extLst>
          </p:cNvPr>
          <p:cNvSpPr txBox="1"/>
          <p:nvPr/>
        </p:nvSpPr>
        <p:spPr>
          <a:xfrm>
            <a:off x="2765782" y="633249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315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B77BAB9-363C-8B4D-987A-96CA037FA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96" b="35897"/>
          <a:stretch/>
        </p:blipFill>
        <p:spPr>
          <a:xfrm>
            <a:off x="5920541" y="0"/>
            <a:ext cx="6271459" cy="3028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2E502F-FC62-0B4F-AA93-D9F251B966CE}"/>
              </a:ext>
            </a:extLst>
          </p:cNvPr>
          <p:cNvSpPr txBox="1"/>
          <p:nvPr/>
        </p:nvSpPr>
        <p:spPr>
          <a:xfrm>
            <a:off x="7947384" y="71067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#15; Pico #65; 1103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56A83-39E7-6A4A-B3E5-83F944ABD3D9}"/>
              </a:ext>
            </a:extLst>
          </p:cNvPr>
          <p:cNvSpPr txBox="1"/>
          <p:nvPr/>
        </p:nvSpPr>
        <p:spPr>
          <a:xfrm>
            <a:off x="8810791" y="630743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312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F445E2BC-A512-1F47-9ECC-3CAAF390AC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35" b="35173"/>
          <a:stretch/>
        </p:blipFill>
        <p:spPr>
          <a:xfrm>
            <a:off x="0" y="2855434"/>
            <a:ext cx="6522384" cy="3188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622788-11D1-3140-A41C-0DF0EC0C1527}"/>
              </a:ext>
            </a:extLst>
          </p:cNvPr>
          <p:cNvSpPr txBox="1"/>
          <p:nvPr/>
        </p:nvSpPr>
        <p:spPr>
          <a:xfrm>
            <a:off x="2271844" y="3028451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#16; Pico #16; 1728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5F4EB9-05D5-AB4F-ACEF-4DA644CB40F0}"/>
              </a:ext>
            </a:extLst>
          </p:cNvPr>
          <p:cNvSpPr txBox="1"/>
          <p:nvPr/>
        </p:nvSpPr>
        <p:spPr>
          <a:xfrm>
            <a:off x="3135251" y="358812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387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F497140B-D024-DC4D-A080-6E1665F452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81" b="36092"/>
          <a:stretch/>
        </p:blipFill>
        <p:spPr>
          <a:xfrm>
            <a:off x="5963033" y="2998746"/>
            <a:ext cx="6228967" cy="30289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56BD9B-73B0-E24E-B99A-6866493E6833}"/>
              </a:ext>
            </a:extLst>
          </p:cNvPr>
          <p:cNvSpPr txBox="1"/>
          <p:nvPr/>
        </p:nvSpPr>
        <p:spPr>
          <a:xfrm>
            <a:off x="8015636" y="3099304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#17; Pico #17; 2012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4C5C9E-FD47-264D-B17A-8D4FF148A19F}"/>
              </a:ext>
            </a:extLst>
          </p:cNvPr>
          <p:cNvSpPr txBox="1"/>
          <p:nvPr/>
        </p:nvSpPr>
        <p:spPr>
          <a:xfrm>
            <a:off x="8879043" y="3658980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353</a:t>
            </a:r>
          </a:p>
        </p:txBody>
      </p:sp>
    </p:spTree>
    <p:extLst>
      <p:ext uri="{BB962C8B-B14F-4D97-AF65-F5344CB8AC3E}">
        <p14:creationId xmlns:p14="http://schemas.microsoft.com/office/powerpoint/2010/main" val="223779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776FEFE8-91EF-B54B-B8A4-612E5DE42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13"/>
          <a:stretch/>
        </p:blipFill>
        <p:spPr>
          <a:xfrm>
            <a:off x="5844847" y="51899"/>
            <a:ext cx="6121400" cy="2951840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B0DA1B7-15DB-0D4E-9118-B14928605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62" b="36036"/>
          <a:stretch/>
        </p:blipFill>
        <p:spPr>
          <a:xfrm>
            <a:off x="1" y="1"/>
            <a:ext cx="6007100" cy="2866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B92707-4280-194C-9051-3A5014A9BB39}"/>
              </a:ext>
            </a:extLst>
          </p:cNvPr>
          <p:cNvSpPr txBox="1"/>
          <p:nvPr/>
        </p:nvSpPr>
        <p:spPr>
          <a:xfrm>
            <a:off x="1719292" y="103964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#18; Pico #18; 1051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F907C-4B36-4945-ADE4-811C59A17E7F}"/>
              </a:ext>
            </a:extLst>
          </p:cNvPr>
          <p:cNvSpPr txBox="1"/>
          <p:nvPr/>
        </p:nvSpPr>
        <p:spPr>
          <a:xfrm>
            <a:off x="3003551" y="668472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9F388E-0381-0542-B07A-3F7688FA131E}"/>
              </a:ext>
            </a:extLst>
          </p:cNvPr>
          <p:cNvSpPr txBox="1"/>
          <p:nvPr/>
        </p:nvSpPr>
        <p:spPr>
          <a:xfrm>
            <a:off x="7621288" y="36382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#19; Pico #27; 1559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BC120D-AF51-F942-B1EC-EED75C089725}"/>
              </a:ext>
            </a:extLst>
          </p:cNvPr>
          <p:cNvSpPr txBox="1"/>
          <p:nvPr/>
        </p:nvSpPr>
        <p:spPr>
          <a:xfrm>
            <a:off x="8521183" y="600890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294</a:t>
            </a:r>
          </a:p>
        </p:txBody>
      </p:sp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4BAC56EE-7712-374F-9ED7-012A8C9059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307"/>
          <a:stretch/>
        </p:blipFill>
        <p:spPr>
          <a:xfrm>
            <a:off x="105104" y="2908485"/>
            <a:ext cx="6121400" cy="29084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457ACA-7025-D241-85D7-E1D29B4F806C}"/>
              </a:ext>
            </a:extLst>
          </p:cNvPr>
          <p:cNvSpPr txBox="1"/>
          <p:nvPr/>
        </p:nvSpPr>
        <p:spPr>
          <a:xfrm>
            <a:off x="1719292" y="3003739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#20; Pico #28; 2513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92C016-F195-B349-846F-6C7388AC8B2D}"/>
              </a:ext>
            </a:extLst>
          </p:cNvPr>
          <p:cNvSpPr txBox="1"/>
          <p:nvPr/>
        </p:nvSpPr>
        <p:spPr>
          <a:xfrm>
            <a:off x="3003551" y="356824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262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3E8A1E-8FCB-F043-9C60-008A949C0A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404"/>
          <a:stretch/>
        </p:blipFill>
        <p:spPr>
          <a:xfrm>
            <a:off x="5768117" y="2902485"/>
            <a:ext cx="6452657" cy="29596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9F9AA8-ED8D-CF47-8668-C12A2FD62A2D}"/>
              </a:ext>
            </a:extLst>
          </p:cNvPr>
          <p:cNvSpPr txBox="1"/>
          <p:nvPr/>
        </p:nvSpPr>
        <p:spPr>
          <a:xfrm>
            <a:off x="7548835" y="2938867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#21; Pico #29; 1820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82F4CC-09C2-5B43-8AF1-0E83FB3A7957}"/>
              </a:ext>
            </a:extLst>
          </p:cNvPr>
          <p:cNvSpPr txBox="1"/>
          <p:nvPr/>
        </p:nvSpPr>
        <p:spPr>
          <a:xfrm>
            <a:off x="8833094" y="3503375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274</a:t>
            </a:r>
          </a:p>
        </p:txBody>
      </p:sp>
    </p:spTree>
    <p:extLst>
      <p:ext uri="{BB962C8B-B14F-4D97-AF65-F5344CB8AC3E}">
        <p14:creationId xmlns:p14="http://schemas.microsoft.com/office/powerpoint/2010/main" val="1170586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BBBF46-A8AA-B647-8D53-522EE4571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665"/>
          <a:stretch/>
        </p:blipFill>
        <p:spPr>
          <a:xfrm>
            <a:off x="71361" y="198390"/>
            <a:ext cx="6544327" cy="3019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7BB28D-11C4-7646-8608-89904C1FA5C6}"/>
              </a:ext>
            </a:extLst>
          </p:cNvPr>
          <p:cNvSpPr txBox="1"/>
          <p:nvPr/>
        </p:nvSpPr>
        <p:spPr>
          <a:xfrm>
            <a:off x="1719292" y="103964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#22; Pico #30; 1238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2AD58-6427-E64F-8F72-8742ACBDA08D}"/>
              </a:ext>
            </a:extLst>
          </p:cNvPr>
          <p:cNvSpPr txBox="1"/>
          <p:nvPr/>
        </p:nvSpPr>
        <p:spPr>
          <a:xfrm>
            <a:off x="3003551" y="668472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293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241E4-D195-7548-B822-AA6608B373AC}"/>
              </a:ext>
            </a:extLst>
          </p:cNvPr>
          <p:cNvSpPr txBox="1"/>
          <p:nvPr/>
        </p:nvSpPr>
        <p:spPr>
          <a:xfrm>
            <a:off x="7767995" y="103964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#23; Pico #; 2064</a:t>
            </a:r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36B0BB0C-3FEE-0D4E-ABBA-7F51079DA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648"/>
          <a:stretch/>
        </p:blipFill>
        <p:spPr>
          <a:xfrm>
            <a:off x="120649" y="3170348"/>
            <a:ext cx="6495039" cy="3019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B0A14B-C995-C24C-99CC-840E4B9D31EB}"/>
              </a:ext>
            </a:extLst>
          </p:cNvPr>
          <p:cNvSpPr txBox="1"/>
          <p:nvPr/>
        </p:nvSpPr>
        <p:spPr>
          <a:xfrm>
            <a:off x="1877824" y="3217570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#24; Pico #32; 1168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A46F6-8580-934F-AA4A-DFC1FC7DB8AE}"/>
              </a:ext>
            </a:extLst>
          </p:cNvPr>
          <p:cNvSpPr txBox="1"/>
          <p:nvPr/>
        </p:nvSpPr>
        <p:spPr>
          <a:xfrm>
            <a:off x="3162083" y="3782078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274</a:t>
            </a:r>
          </a:p>
        </p:txBody>
      </p:sp>
      <p:pic>
        <p:nvPicPr>
          <p:cNvPr id="16" name="Picture 15" descr="Chart&#10;&#10;Description automatically generated with low confidence">
            <a:extLst>
              <a:ext uri="{FF2B5EF4-FFF2-40B4-BE49-F238E27FC236}">
                <a16:creationId xmlns:a16="http://schemas.microsoft.com/office/drawing/2014/main" id="{6BF2D723-DB82-064F-B30C-4ED5E2B1E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871"/>
          <a:stretch/>
        </p:blipFill>
        <p:spPr>
          <a:xfrm>
            <a:off x="5863458" y="3170348"/>
            <a:ext cx="6437377" cy="29546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D7C506-CD6E-0C42-842A-02F711526424}"/>
              </a:ext>
            </a:extLst>
          </p:cNvPr>
          <p:cNvSpPr txBox="1"/>
          <p:nvPr/>
        </p:nvSpPr>
        <p:spPr>
          <a:xfrm>
            <a:off x="7620633" y="3217570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#25; Pico #68; 1459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152627-85CA-BD49-9234-56083DB8A103}"/>
              </a:ext>
            </a:extLst>
          </p:cNvPr>
          <p:cNvSpPr txBox="1"/>
          <p:nvPr/>
        </p:nvSpPr>
        <p:spPr>
          <a:xfrm>
            <a:off x="8904892" y="3782078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286</a:t>
            </a:r>
          </a:p>
        </p:txBody>
      </p:sp>
    </p:spTree>
    <p:extLst>
      <p:ext uri="{BB962C8B-B14F-4D97-AF65-F5344CB8AC3E}">
        <p14:creationId xmlns:p14="http://schemas.microsoft.com/office/powerpoint/2010/main" val="2143279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FDA8E08B-DD43-FB4F-B4BE-1D633A85D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517"/>
          <a:stretch/>
        </p:blipFill>
        <p:spPr>
          <a:xfrm>
            <a:off x="61305" y="3178710"/>
            <a:ext cx="6285949" cy="2845676"/>
          </a:xfrm>
          <a:prstGeom prst="rect">
            <a:avLst/>
          </a:prstGeom>
        </p:spPr>
      </p:pic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97B347B0-5D86-6748-B4EE-057369D91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817"/>
          <a:stretch/>
        </p:blipFill>
        <p:spPr>
          <a:xfrm>
            <a:off x="133808" y="118229"/>
            <a:ext cx="6213446" cy="29535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A7B2C4-3757-014A-A484-04FA5D6DB632}"/>
              </a:ext>
            </a:extLst>
          </p:cNvPr>
          <p:cNvSpPr txBox="1"/>
          <p:nvPr/>
        </p:nvSpPr>
        <p:spPr>
          <a:xfrm>
            <a:off x="1836617" y="118229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#26; Pico #69; 1765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BA8D1-89F9-E542-93EC-F3D094C7D248}"/>
              </a:ext>
            </a:extLst>
          </p:cNvPr>
          <p:cNvSpPr txBox="1"/>
          <p:nvPr/>
        </p:nvSpPr>
        <p:spPr>
          <a:xfrm>
            <a:off x="3120876" y="68273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306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46EABE7-DBD9-EF41-809F-02CD57BA60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31" b="36627"/>
          <a:stretch/>
        </p:blipFill>
        <p:spPr>
          <a:xfrm>
            <a:off x="5623669" y="-159"/>
            <a:ext cx="6434523" cy="3060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6AB312-4019-2D47-9040-E9DB60679CA8}"/>
              </a:ext>
            </a:extLst>
          </p:cNvPr>
          <p:cNvSpPr txBox="1"/>
          <p:nvPr/>
        </p:nvSpPr>
        <p:spPr>
          <a:xfrm>
            <a:off x="7694708" y="118229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#27; Pico #70; 2072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506AF3-8DDF-D647-BAFE-39244DC1050C}"/>
              </a:ext>
            </a:extLst>
          </p:cNvPr>
          <p:cNvSpPr txBox="1"/>
          <p:nvPr/>
        </p:nvSpPr>
        <p:spPr>
          <a:xfrm>
            <a:off x="8978967" y="68273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307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6B6D6-6A70-E649-8B2F-93BB4AAAEF8B}"/>
              </a:ext>
            </a:extLst>
          </p:cNvPr>
          <p:cNvSpPr txBox="1"/>
          <p:nvPr/>
        </p:nvSpPr>
        <p:spPr>
          <a:xfrm>
            <a:off x="1856142" y="3106047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#28; Pico #38; 2304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596D6-9F3A-A849-A092-CA542FB6462E}"/>
              </a:ext>
            </a:extLst>
          </p:cNvPr>
          <p:cNvSpPr txBox="1"/>
          <p:nvPr/>
        </p:nvSpPr>
        <p:spPr>
          <a:xfrm>
            <a:off x="3140401" y="3670555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8869C-AD0E-2347-BAC3-005412CFB1B9}"/>
              </a:ext>
            </a:extLst>
          </p:cNvPr>
          <p:cNvSpPr txBox="1"/>
          <p:nvPr/>
        </p:nvSpPr>
        <p:spPr>
          <a:xfrm>
            <a:off x="7339353" y="3201199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#29; Pico #; 1184</a:t>
            </a:r>
          </a:p>
        </p:txBody>
      </p:sp>
    </p:spTree>
    <p:extLst>
      <p:ext uri="{BB962C8B-B14F-4D97-AF65-F5344CB8AC3E}">
        <p14:creationId xmlns:p14="http://schemas.microsoft.com/office/powerpoint/2010/main" val="2065941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8FCD11-C147-5349-8777-880F111C2955}"/>
              </a:ext>
            </a:extLst>
          </p:cNvPr>
          <p:cNvSpPr txBox="1"/>
          <p:nvPr/>
        </p:nvSpPr>
        <p:spPr>
          <a:xfrm>
            <a:off x="1947546" y="226774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#30; Pico #; 2185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95619-9D79-5947-B4E9-BBEB71941C46}"/>
              </a:ext>
            </a:extLst>
          </p:cNvPr>
          <p:cNvSpPr txBox="1"/>
          <p:nvPr/>
        </p:nvSpPr>
        <p:spPr>
          <a:xfrm>
            <a:off x="7607366" y="226774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#31; Pico #; 2564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3EE98-C909-B245-9A46-17FEF851F8E7}"/>
              </a:ext>
            </a:extLst>
          </p:cNvPr>
          <p:cNvSpPr txBox="1"/>
          <p:nvPr/>
        </p:nvSpPr>
        <p:spPr>
          <a:xfrm>
            <a:off x="1947545" y="3143395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#32; Pico #; 1757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3E0A9E25-BC25-3740-9DF0-015519675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805"/>
          <a:stretch/>
        </p:blipFill>
        <p:spPr>
          <a:xfrm>
            <a:off x="5645837" y="2744402"/>
            <a:ext cx="6337300" cy="2877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FE2913-20B4-F843-BDAF-E32F7F1D1CA5}"/>
              </a:ext>
            </a:extLst>
          </p:cNvPr>
          <p:cNvSpPr txBox="1"/>
          <p:nvPr/>
        </p:nvSpPr>
        <p:spPr>
          <a:xfrm>
            <a:off x="7376281" y="2559736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#33; Pico #43; 1416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8BBB3-E83F-724C-A4AA-BE1B6E2A74DA}"/>
              </a:ext>
            </a:extLst>
          </p:cNvPr>
          <p:cNvSpPr txBox="1"/>
          <p:nvPr/>
        </p:nvSpPr>
        <p:spPr>
          <a:xfrm>
            <a:off x="8348629" y="3429000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321</a:t>
            </a:r>
          </a:p>
        </p:txBody>
      </p:sp>
    </p:spTree>
    <p:extLst>
      <p:ext uri="{BB962C8B-B14F-4D97-AF65-F5344CB8AC3E}">
        <p14:creationId xmlns:p14="http://schemas.microsoft.com/office/powerpoint/2010/main" val="2639015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204785D-4805-274B-BE16-FEDA6BBCB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491"/>
          <a:stretch/>
        </p:blipFill>
        <p:spPr>
          <a:xfrm>
            <a:off x="0" y="72301"/>
            <a:ext cx="6324600" cy="30034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B0BE2-EE34-2849-A962-EA84E2C83266}"/>
              </a:ext>
            </a:extLst>
          </p:cNvPr>
          <p:cNvSpPr txBox="1"/>
          <p:nvPr/>
        </p:nvSpPr>
        <p:spPr>
          <a:xfrm>
            <a:off x="1836617" y="118229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#34; Pico #44; 1415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784A9-5956-D44A-9E87-5007B6276057}"/>
              </a:ext>
            </a:extLst>
          </p:cNvPr>
          <p:cNvSpPr txBox="1"/>
          <p:nvPr/>
        </p:nvSpPr>
        <p:spPr>
          <a:xfrm>
            <a:off x="2808965" y="703758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314</a:t>
            </a:r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AE3080E2-4BF2-D04A-A6B4-7A4505CAC6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980"/>
          <a:stretch/>
        </p:blipFill>
        <p:spPr>
          <a:xfrm>
            <a:off x="5923231" y="72301"/>
            <a:ext cx="6268769" cy="2894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E81E73-5215-0049-B5B7-EA6855790742}"/>
              </a:ext>
            </a:extLst>
          </p:cNvPr>
          <p:cNvSpPr txBox="1"/>
          <p:nvPr/>
        </p:nvSpPr>
        <p:spPr>
          <a:xfrm>
            <a:off x="7843279" y="72301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#35; Pico #45; 1641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602B6-CF28-0A4A-ABE3-12B7270AADCD}"/>
              </a:ext>
            </a:extLst>
          </p:cNvPr>
          <p:cNvSpPr txBox="1"/>
          <p:nvPr/>
        </p:nvSpPr>
        <p:spPr>
          <a:xfrm>
            <a:off x="8815627" y="657830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343</a:t>
            </a:r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FE2564F-18F0-3E40-BE44-DACF4A45C9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923"/>
          <a:stretch/>
        </p:blipFill>
        <p:spPr>
          <a:xfrm>
            <a:off x="136414" y="3075718"/>
            <a:ext cx="6188185" cy="28672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5F7C88-9831-E540-857B-D70AB1B315EC}"/>
              </a:ext>
            </a:extLst>
          </p:cNvPr>
          <p:cNvSpPr txBox="1"/>
          <p:nvPr/>
        </p:nvSpPr>
        <p:spPr>
          <a:xfrm>
            <a:off x="1936465" y="3075718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#36; Pico #46; 1536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667CAC-1F08-6F48-B38C-EE9BC493F9BB}"/>
              </a:ext>
            </a:extLst>
          </p:cNvPr>
          <p:cNvSpPr txBox="1"/>
          <p:nvPr/>
        </p:nvSpPr>
        <p:spPr>
          <a:xfrm>
            <a:off x="2908813" y="366124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327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66DBE1-CAE3-1B4A-B01F-C923A625D4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826"/>
          <a:stretch/>
        </p:blipFill>
        <p:spPr>
          <a:xfrm>
            <a:off x="5795829" y="3007648"/>
            <a:ext cx="6396171" cy="30034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5D9AF2-0EBB-824B-A481-2491FEA432BD}"/>
              </a:ext>
            </a:extLst>
          </p:cNvPr>
          <p:cNvSpPr txBox="1"/>
          <p:nvPr/>
        </p:nvSpPr>
        <p:spPr>
          <a:xfrm>
            <a:off x="7732294" y="3059668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#37; Pico #47; 1090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3D27A4-1DD1-BD41-8600-8BCA18B9A773}"/>
              </a:ext>
            </a:extLst>
          </p:cNvPr>
          <p:cNvSpPr txBox="1"/>
          <p:nvPr/>
        </p:nvSpPr>
        <p:spPr>
          <a:xfrm>
            <a:off x="8704642" y="364519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329</a:t>
            </a:r>
          </a:p>
        </p:txBody>
      </p:sp>
    </p:spTree>
    <p:extLst>
      <p:ext uri="{BB962C8B-B14F-4D97-AF65-F5344CB8AC3E}">
        <p14:creationId xmlns:p14="http://schemas.microsoft.com/office/powerpoint/2010/main" val="1153717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516</Words>
  <Application>Microsoft Macintosh PowerPoint</Application>
  <PresentationFormat>Widescreen</PresentationFormat>
  <Paragraphs>102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 Strand</dc:creator>
  <cp:lastModifiedBy>Emma Strand</cp:lastModifiedBy>
  <cp:revision>31</cp:revision>
  <dcterms:created xsi:type="dcterms:W3CDTF">2021-07-15T14:35:47Z</dcterms:created>
  <dcterms:modified xsi:type="dcterms:W3CDTF">2021-07-15T17:50:15Z</dcterms:modified>
</cp:coreProperties>
</file>